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ochi Hand" charset="1" panose="00000000000000000000"/>
      <p:regular r:id="rId15"/>
    </p:embeddedFont>
    <p:embeddedFont>
      <p:font typeface="Quicksand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32.png" Type="http://schemas.openxmlformats.org/officeDocument/2006/relationships/image"/><Relationship Id="rId2" Target="../media/image1.jpeg" Type="http://schemas.openxmlformats.org/officeDocument/2006/relationships/image"/><Relationship Id="rId20" Target="../media/image33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23" Target="../media/image36.png" Type="http://schemas.openxmlformats.org/officeDocument/2006/relationships/image"/><Relationship Id="rId24" Target="../media/image37.svg" Type="http://schemas.openxmlformats.org/officeDocument/2006/relationships/image"/><Relationship Id="rId25" Target="../media/image38.png" Type="http://schemas.openxmlformats.org/officeDocument/2006/relationships/image"/><Relationship Id="rId26" Target="../media/image39.svg" Type="http://schemas.openxmlformats.org/officeDocument/2006/relationships/image"/><Relationship Id="rId27" Target="../media/image12.png" Type="http://schemas.openxmlformats.org/officeDocument/2006/relationships/image"/><Relationship Id="rId28" Target="../media/image13.svg" Type="http://schemas.openxmlformats.org/officeDocument/2006/relationships/image"/><Relationship Id="rId29" Target="../media/image24.png" Type="http://schemas.openxmlformats.org/officeDocument/2006/relationships/image"/><Relationship Id="rId3" Target="../media/image28.png" Type="http://schemas.openxmlformats.org/officeDocument/2006/relationships/image"/><Relationship Id="rId30" Target="../media/image25.svg" Type="http://schemas.openxmlformats.org/officeDocument/2006/relationships/image"/><Relationship Id="rId31" Target="../media/image22.png" Type="http://schemas.openxmlformats.org/officeDocument/2006/relationships/image"/><Relationship Id="rId32" Target="../media/image23.svg" Type="http://schemas.openxmlformats.org/officeDocument/2006/relationships/image"/><Relationship Id="rId33" Target="../media/image40.png" Type="http://schemas.openxmlformats.org/officeDocument/2006/relationships/image"/><Relationship Id="rId34" Target="../media/image41.svg" Type="http://schemas.openxmlformats.org/officeDocument/2006/relationships/image"/><Relationship Id="rId4" Target="../media/image2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32.png" Type="http://schemas.openxmlformats.org/officeDocument/2006/relationships/image"/><Relationship Id="rId2" Target="../media/image1.jpeg" Type="http://schemas.openxmlformats.org/officeDocument/2006/relationships/image"/><Relationship Id="rId20" Target="../media/image33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23" Target="../media/image36.png" Type="http://schemas.openxmlformats.org/officeDocument/2006/relationships/image"/><Relationship Id="rId24" Target="../media/image37.svg" Type="http://schemas.openxmlformats.org/officeDocument/2006/relationships/image"/><Relationship Id="rId25" Target="../media/image38.png" Type="http://schemas.openxmlformats.org/officeDocument/2006/relationships/image"/><Relationship Id="rId26" Target="../media/image39.svg" Type="http://schemas.openxmlformats.org/officeDocument/2006/relationships/image"/><Relationship Id="rId27" Target="../media/image12.png" Type="http://schemas.openxmlformats.org/officeDocument/2006/relationships/image"/><Relationship Id="rId28" Target="../media/image13.svg" Type="http://schemas.openxmlformats.org/officeDocument/2006/relationships/image"/><Relationship Id="rId29" Target="../media/image24.png" Type="http://schemas.openxmlformats.org/officeDocument/2006/relationships/image"/><Relationship Id="rId3" Target="../media/image28.png" Type="http://schemas.openxmlformats.org/officeDocument/2006/relationships/image"/><Relationship Id="rId30" Target="../media/image25.svg" Type="http://schemas.openxmlformats.org/officeDocument/2006/relationships/image"/><Relationship Id="rId31" Target="../media/image22.png" Type="http://schemas.openxmlformats.org/officeDocument/2006/relationships/image"/><Relationship Id="rId32" Target="../media/image23.svg" Type="http://schemas.openxmlformats.org/officeDocument/2006/relationships/image"/><Relationship Id="rId33" Target="../media/image40.png" Type="http://schemas.openxmlformats.org/officeDocument/2006/relationships/image"/><Relationship Id="rId34" Target="../media/image41.svg" Type="http://schemas.openxmlformats.org/officeDocument/2006/relationships/image"/><Relationship Id="rId4" Target="../media/image2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32.png" Type="http://schemas.openxmlformats.org/officeDocument/2006/relationships/image"/><Relationship Id="rId2" Target="../media/image1.jpeg" Type="http://schemas.openxmlformats.org/officeDocument/2006/relationships/image"/><Relationship Id="rId20" Target="../media/image33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23" Target="../media/image36.png" Type="http://schemas.openxmlformats.org/officeDocument/2006/relationships/image"/><Relationship Id="rId24" Target="../media/image37.svg" Type="http://schemas.openxmlformats.org/officeDocument/2006/relationships/image"/><Relationship Id="rId25" Target="../media/image38.png" Type="http://schemas.openxmlformats.org/officeDocument/2006/relationships/image"/><Relationship Id="rId26" Target="../media/image39.svg" Type="http://schemas.openxmlformats.org/officeDocument/2006/relationships/image"/><Relationship Id="rId27" Target="../media/image12.png" Type="http://schemas.openxmlformats.org/officeDocument/2006/relationships/image"/><Relationship Id="rId28" Target="../media/image13.svg" Type="http://schemas.openxmlformats.org/officeDocument/2006/relationships/image"/><Relationship Id="rId29" Target="../media/image24.png" Type="http://schemas.openxmlformats.org/officeDocument/2006/relationships/image"/><Relationship Id="rId3" Target="../media/image28.png" Type="http://schemas.openxmlformats.org/officeDocument/2006/relationships/image"/><Relationship Id="rId30" Target="../media/image25.svg" Type="http://schemas.openxmlformats.org/officeDocument/2006/relationships/image"/><Relationship Id="rId31" Target="../media/image22.png" Type="http://schemas.openxmlformats.org/officeDocument/2006/relationships/image"/><Relationship Id="rId32" Target="../media/image23.svg" Type="http://schemas.openxmlformats.org/officeDocument/2006/relationships/image"/><Relationship Id="rId33" Target="../media/image40.png" Type="http://schemas.openxmlformats.org/officeDocument/2006/relationships/image"/><Relationship Id="rId34" Target="../media/image41.svg" Type="http://schemas.openxmlformats.org/officeDocument/2006/relationships/image"/><Relationship Id="rId4" Target="../media/image2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1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91158">
            <a:off x="8309026" y="-3565482"/>
            <a:ext cx="16369620" cy="15566020"/>
          </a:xfrm>
          <a:custGeom>
            <a:avLst/>
            <a:gdLst/>
            <a:ahLst/>
            <a:cxnLst/>
            <a:rect r="r" b="b" t="t" l="l"/>
            <a:pathLst>
              <a:path h="15566020" w="16369620">
                <a:moveTo>
                  <a:pt x="0" y="0"/>
                </a:moveTo>
                <a:lnTo>
                  <a:pt x="16369620" y="0"/>
                </a:lnTo>
                <a:lnTo>
                  <a:pt x="16369620" y="15566020"/>
                </a:lnTo>
                <a:lnTo>
                  <a:pt x="0" y="155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2387361">
            <a:off x="12077418" y="4113596"/>
            <a:ext cx="2798046" cy="1665415"/>
          </a:xfrm>
          <a:custGeom>
            <a:avLst/>
            <a:gdLst/>
            <a:ahLst/>
            <a:cxnLst/>
            <a:rect r="r" b="b" t="t" l="l"/>
            <a:pathLst>
              <a:path h="1665415" w="2798046">
                <a:moveTo>
                  <a:pt x="2798046" y="1665415"/>
                </a:moveTo>
                <a:lnTo>
                  <a:pt x="0" y="1665415"/>
                </a:lnTo>
                <a:lnTo>
                  <a:pt x="0" y="0"/>
                </a:lnTo>
                <a:lnTo>
                  <a:pt x="2798046" y="0"/>
                </a:lnTo>
                <a:lnTo>
                  <a:pt x="2798046" y="166541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895258">
            <a:off x="14502659" y="665372"/>
            <a:ext cx="2601170" cy="1548233"/>
          </a:xfrm>
          <a:custGeom>
            <a:avLst/>
            <a:gdLst/>
            <a:ahLst/>
            <a:cxnLst/>
            <a:rect r="r" b="b" t="t" l="l"/>
            <a:pathLst>
              <a:path h="1548233" w="2601170">
                <a:moveTo>
                  <a:pt x="2601170" y="0"/>
                </a:moveTo>
                <a:lnTo>
                  <a:pt x="0" y="0"/>
                </a:lnTo>
                <a:lnTo>
                  <a:pt x="0" y="1548233"/>
                </a:lnTo>
                <a:lnTo>
                  <a:pt x="2601170" y="1548233"/>
                </a:lnTo>
                <a:lnTo>
                  <a:pt x="2601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94668" y="6565553"/>
            <a:ext cx="1922477" cy="1905000"/>
          </a:xfrm>
          <a:custGeom>
            <a:avLst/>
            <a:gdLst/>
            <a:ahLst/>
            <a:cxnLst/>
            <a:rect r="r" b="b" t="t" l="l"/>
            <a:pathLst>
              <a:path h="1905000" w="1922477">
                <a:moveTo>
                  <a:pt x="0" y="0"/>
                </a:moveTo>
                <a:lnTo>
                  <a:pt x="1922477" y="0"/>
                </a:lnTo>
                <a:lnTo>
                  <a:pt x="1922477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08862" y="2110906"/>
            <a:ext cx="1108312" cy="1665800"/>
          </a:xfrm>
          <a:custGeom>
            <a:avLst/>
            <a:gdLst/>
            <a:ahLst/>
            <a:cxnLst/>
            <a:rect r="r" b="b" t="t" l="l"/>
            <a:pathLst>
              <a:path h="1665800" w="1108312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30031" y="4457058"/>
            <a:ext cx="2058448" cy="1905000"/>
          </a:xfrm>
          <a:custGeom>
            <a:avLst/>
            <a:gdLst/>
            <a:ahLst/>
            <a:cxnLst/>
            <a:rect r="r" b="b" t="t" l="l"/>
            <a:pathLst>
              <a:path h="1905000" w="2058448">
                <a:moveTo>
                  <a:pt x="0" y="0"/>
                </a:moveTo>
                <a:lnTo>
                  <a:pt x="2058448" y="0"/>
                </a:lnTo>
                <a:lnTo>
                  <a:pt x="2058448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01214" y="1699426"/>
            <a:ext cx="1745673" cy="1905000"/>
          </a:xfrm>
          <a:custGeom>
            <a:avLst/>
            <a:gdLst/>
            <a:ahLst/>
            <a:cxnLst/>
            <a:rect r="r" b="b" t="t" l="l"/>
            <a:pathLst>
              <a:path h="1905000" w="1745673">
                <a:moveTo>
                  <a:pt x="0" y="0"/>
                </a:moveTo>
                <a:lnTo>
                  <a:pt x="1745673" y="0"/>
                </a:lnTo>
                <a:lnTo>
                  <a:pt x="1745673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82147" y="2607109"/>
            <a:ext cx="2377153" cy="2339194"/>
          </a:xfrm>
          <a:custGeom>
            <a:avLst/>
            <a:gdLst/>
            <a:ahLst/>
            <a:cxnLst/>
            <a:rect r="r" b="b" t="t" l="l"/>
            <a:pathLst>
              <a:path h="2339194" w="2377153">
                <a:moveTo>
                  <a:pt x="0" y="0"/>
                </a:moveTo>
                <a:lnTo>
                  <a:pt x="2377153" y="0"/>
                </a:lnTo>
                <a:lnTo>
                  <a:pt x="2377153" y="2339194"/>
                </a:lnTo>
                <a:lnTo>
                  <a:pt x="0" y="2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93055" y="5613053"/>
            <a:ext cx="3136976" cy="1905000"/>
          </a:xfrm>
          <a:custGeom>
            <a:avLst/>
            <a:gdLst/>
            <a:ahLst/>
            <a:cxnLst/>
            <a:rect r="r" b="b" t="t" l="l"/>
            <a:pathLst>
              <a:path h="1905000" w="3136976">
                <a:moveTo>
                  <a:pt x="0" y="0"/>
                </a:moveTo>
                <a:lnTo>
                  <a:pt x="3136976" y="0"/>
                </a:lnTo>
                <a:lnTo>
                  <a:pt x="3136976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03492" y="-345911"/>
            <a:ext cx="1686791" cy="1905000"/>
          </a:xfrm>
          <a:custGeom>
            <a:avLst/>
            <a:gdLst/>
            <a:ahLst/>
            <a:cxnLst/>
            <a:rect r="r" b="b" t="t" l="l"/>
            <a:pathLst>
              <a:path h="1905000" w="1686791">
                <a:moveTo>
                  <a:pt x="0" y="0"/>
                </a:moveTo>
                <a:lnTo>
                  <a:pt x="1686790" y="0"/>
                </a:lnTo>
                <a:lnTo>
                  <a:pt x="168679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93836" y="7353300"/>
            <a:ext cx="1530927" cy="1905000"/>
          </a:xfrm>
          <a:custGeom>
            <a:avLst/>
            <a:gdLst/>
            <a:ahLst/>
            <a:cxnLst/>
            <a:rect r="r" b="b" t="t" l="l"/>
            <a:pathLst>
              <a:path h="1905000" w="1530927">
                <a:moveTo>
                  <a:pt x="0" y="0"/>
                </a:moveTo>
                <a:lnTo>
                  <a:pt x="1530928" y="0"/>
                </a:lnTo>
                <a:lnTo>
                  <a:pt x="1530928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47188" y="-1178811"/>
            <a:ext cx="2178465" cy="1665800"/>
          </a:xfrm>
          <a:custGeom>
            <a:avLst/>
            <a:gdLst/>
            <a:ahLst/>
            <a:cxnLst/>
            <a:rect r="r" b="b" t="t" l="l"/>
            <a:pathLst>
              <a:path h="1665800" w="2178465">
                <a:moveTo>
                  <a:pt x="0" y="0"/>
                </a:moveTo>
                <a:lnTo>
                  <a:pt x="2178465" y="0"/>
                </a:lnTo>
                <a:lnTo>
                  <a:pt x="2178465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76441" y="7603778"/>
            <a:ext cx="2405798" cy="2389759"/>
          </a:xfrm>
          <a:custGeom>
            <a:avLst/>
            <a:gdLst/>
            <a:ahLst/>
            <a:cxnLst/>
            <a:rect r="r" b="b" t="t" l="l"/>
            <a:pathLst>
              <a:path h="2389759" w="2405798">
                <a:moveTo>
                  <a:pt x="0" y="0"/>
                </a:moveTo>
                <a:lnTo>
                  <a:pt x="2405798" y="0"/>
                </a:lnTo>
                <a:lnTo>
                  <a:pt x="2405798" y="2389759"/>
                </a:lnTo>
                <a:lnTo>
                  <a:pt x="0" y="238975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54302" y="2089536"/>
            <a:ext cx="1433698" cy="1665800"/>
          </a:xfrm>
          <a:custGeom>
            <a:avLst/>
            <a:gdLst/>
            <a:ahLst/>
            <a:cxnLst/>
            <a:rect r="r" b="b" t="t" l="l"/>
            <a:pathLst>
              <a:path h="1665800" w="1433698">
                <a:moveTo>
                  <a:pt x="0" y="0"/>
                </a:moveTo>
                <a:lnTo>
                  <a:pt x="1433698" y="0"/>
                </a:lnTo>
                <a:lnTo>
                  <a:pt x="1433698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01750" y="9160637"/>
            <a:ext cx="1108312" cy="1665800"/>
          </a:xfrm>
          <a:custGeom>
            <a:avLst/>
            <a:gdLst/>
            <a:ahLst/>
            <a:cxnLst/>
            <a:rect r="r" b="b" t="t" l="l"/>
            <a:pathLst>
              <a:path h="1665800" w="1108312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259300" y="-205574"/>
            <a:ext cx="3136976" cy="1905000"/>
          </a:xfrm>
          <a:custGeom>
            <a:avLst/>
            <a:gdLst/>
            <a:ahLst/>
            <a:cxnLst/>
            <a:rect r="r" b="b" t="t" l="l"/>
            <a:pathLst>
              <a:path h="1905000" w="3136976">
                <a:moveTo>
                  <a:pt x="0" y="0"/>
                </a:moveTo>
                <a:lnTo>
                  <a:pt x="3136976" y="0"/>
                </a:lnTo>
                <a:lnTo>
                  <a:pt x="3136976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652817" y="9344025"/>
            <a:ext cx="1745673" cy="1905000"/>
          </a:xfrm>
          <a:custGeom>
            <a:avLst/>
            <a:gdLst/>
            <a:ahLst/>
            <a:cxnLst/>
            <a:rect r="r" b="b" t="t" l="l"/>
            <a:pathLst>
              <a:path h="1905000" w="1745673">
                <a:moveTo>
                  <a:pt x="0" y="0"/>
                </a:moveTo>
                <a:lnTo>
                  <a:pt x="1745673" y="0"/>
                </a:lnTo>
                <a:lnTo>
                  <a:pt x="1745673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46486" y="2082272"/>
            <a:ext cx="9678479" cy="456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99"/>
              </a:lnSpc>
            </a:pPr>
            <a:r>
              <a:rPr lang="en-US" sz="129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STUDENT</a:t>
            </a:r>
          </a:p>
          <a:p>
            <a:pPr algn="l">
              <a:lnSpc>
                <a:spcPts val="11699"/>
              </a:lnSpc>
            </a:pPr>
            <a:r>
              <a:rPr lang="en-US" sz="129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INFORMATION</a:t>
            </a:r>
          </a:p>
          <a:p>
            <a:pPr algn="l" marL="0" indent="0" lvl="0">
              <a:lnSpc>
                <a:spcPts val="11699"/>
              </a:lnSpc>
            </a:pPr>
            <a:r>
              <a:rPr lang="en-US" sz="129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SYSTEM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896100"/>
            <a:ext cx="8752909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499" u="sng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pROJECT  MEMBERS:</a:t>
            </a:r>
          </a:p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2214025:     MALCOLM ANTAO</a:t>
            </a:r>
          </a:p>
          <a:p>
            <a:pPr algn="l">
              <a:lnSpc>
                <a:spcPts val="5249"/>
              </a:lnSpc>
            </a:pPr>
            <a:r>
              <a:rPr lang="en-US" sz="34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2214032:     NATHANIA BAPTISTA</a:t>
            </a:r>
          </a:p>
          <a:p>
            <a:pPr algn="l" marL="0" indent="0" lvl="0">
              <a:lnSpc>
                <a:spcPts val="52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2214035:     P JAYESH NAIDU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86289"/>
            <a:ext cx="16230600" cy="142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</a:pPr>
            <a:r>
              <a:rPr lang="en-US" sz="114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INTRODUCTION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410068" y="-3019701"/>
            <a:ext cx="21108136" cy="6039402"/>
          </a:xfrm>
          <a:custGeom>
            <a:avLst/>
            <a:gdLst/>
            <a:ahLst/>
            <a:cxnLst/>
            <a:rect r="r" b="b" t="t" l="l"/>
            <a:pathLst>
              <a:path h="6039402" w="21108136">
                <a:moveTo>
                  <a:pt x="0" y="0"/>
                </a:moveTo>
                <a:lnTo>
                  <a:pt x="21108136" y="0"/>
                </a:lnTo>
                <a:lnTo>
                  <a:pt x="21108136" y="6039402"/>
                </a:lnTo>
                <a:lnTo>
                  <a:pt x="0" y="6039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410068" y="7262811"/>
            <a:ext cx="21108136" cy="6039402"/>
          </a:xfrm>
          <a:custGeom>
            <a:avLst/>
            <a:gdLst/>
            <a:ahLst/>
            <a:cxnLst/>
            <a:rect r="r" b="b" t="t" l="l"/>
            <a:pathLst>
              <a:path h="6039402" w="21108136">
                <a:moveTo>
                  <a:pt x="0" y="0"/>
                </a:moveTo>
                <a:lnTo>
                  <a:pt x="21108136" y="0"/>
                </a:lnTo>
                <a:lnTo>
                  <a:pt x="21108136" y="6039402"/>
                </a:lnTo>
                <a:lnTo>
                  <a:pt x="0" y="6039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71831">
            <a:off x="6899769" y="7968436"/>
            <a:ext cx="1922477" cy="1905000"/>
          </a:xfrm>
          <a:custGeom>
            <a:avLst/>
            <a:gdLst/>
            <a:ahLst/>
            <a:cxnLst/>
            <a:rect r="r" b="b" t="t" l="l"/>
            <a:pathLst>
              <a:path h="1905000" w="1922477">
                <a:moveTo>
                  <a:pt x="0" y="0"/>
                </a:moveTo>
                <a:lnTo>
                  <a:pt x="1922477" y="0"/>
                </a:lnTo>
                <a:lnTo>
                  <a:pt x="1922477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79793">
            <a:off x="12167271" y="8160247"/>
            <a:ext cx="1716965" cy="2136494"/>
          </a:xfrm>
          <a:custGeom>
            <a:avLst/>
            <a:gdLst/>
            <a:ahLst/>
            <a:cxnLst/>
            <a:rect r="r" b="b" t="t" l="l"/>
            <a:pathLst>
              <a:path h="2136494" w="1716965">
                <a:moveTo>
                  <a:pt x="0" y="0"/>
                </a:moveTo>
                <a:lnTo>
                  <a:pt x="1716965" y="0"/>
                </a:lnTo>
                <a:lnTo>
                  <a:pt x="1716965" y="2136494"/>
                </a:lnTo>
                <a:lnTo>
                  <a:pt x="0" y="213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3141697">
            <a:off x="3360393" y="8425593"/>
            <a:ext cx="2798046" cy="1665415"/>
          </a:xfrm>
          <a:custGeom>
            <a:avLst/>
            <a:gdLst/>
            <a:ahLst/>
            <a:cxnLst/>
            <a:rect r="r" b="b" t="t" l="l"/>
            <a:pathLst>
              <a:path h="1665415" w="2798046">
                <a:moveTo>
                  <a:pt x="2798045" y="1665414"/>
                </a:moveTo>
                <a:lnTo>
                  <a:pt x="0" y="1665414"/>
                </a:lnTo>
                <a:lnTo>
                  <a:pt x="0" y="0"/>
                </a:lnTo>
                <a:lnTo>
                  <a:pt x="2798045" y="0"/>
                </a:lnTo>
                <a:lnTo>
                  <a:pt x="2798045" y="166541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884799">
            <a:off x="14168129" y="285957"/>
            <a:ext cx="2601170" cy="1548233"/>
          </a:xfrm>
          <a:custGeom>
            <a:avLst/>
            <a:gdLst/>
            <a:ahLst/>
            <a:cxnLst/>
            <a:rect r="r" b="b" t="t" l="l"/>
            <a:pathLst>
              <a:path h="1548233" w="2601170">
                <a:moveTo>
                  <a:pt x="2601169" y="0"/>
                </a:moveTo>
                <a:lnTo>
                  <a:pt x="0" y="0"/>
                </a:lnTo>
                <a:lnTo>
                  <a:pt x="0" y="1548233"/>
                </a:lnTo>
                <a:lnTo>
                  <a:pt x="2601169" y="1548233"/>
                </a:lnTo>
                <a:lnTo>
                  <a:pt x="260116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07507" y="9098667"/>
            <a:ext cx="1108312" cy="1665800"/>
          </a:xfrm>
          <a:custGeom>
            <a:avLst/>
            <a:gdLst/>
            <a:ahLst/>
            <a:cxnLst/>
            <a:rect r="r" b="b" t="t" l="l"/>
            <a:pathLst>
              <a:path h="1665800" w="1108312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48398">
            <a:off x="9348477" y="7517733"/>
            <a:ext cx="2377153" cy="2339194"/>
          </a:xfrm>
          <a:custGeom>
            <a:avLst/>
            <a:gdLst/>
            <a:ahLst/>
            <a:cxnLst/>
            <a:rect r="r" b="b" t="t" l="l"/>
            <a:pathLst>
              <a:path h="2339194" w="2377153">
                <a:moveTo>
                  <a:pt x="0" y="0"/>
                </a:moveTo>
                <a:lnTo>
                  <a:pt x="2377153" y="0"/>
                </a:lnTo>
                <a:lnTo>
                  <a:pt x="2377153" y="2339195"/>
                </a:lnTo>
                <a:lnTo>
                  <a:pt x="0" y="233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71753" y="8146167"/>
            <a:ext cx="1433698" cy="1665800"/>
          </a:xfrm>
          <a:custGeom>
            <a:avLst/>
            <a:gdLst/>
            <a:ahLst/>
            <a:cxnLst/>
            <a:rect r="r" b="b" t="t" l="l"/>
            <a:pathLst>
              <a:path h="1665800" w="1433698">
                <a:moveTo>
                  <a:pt x="0" y="0"/>
                </a:moveTo>
                <a:lnTo>
                  <a:pt x="1433699" y="0"/>
                </a:lnTo>
                <a:lnTo>
                  <a:pt x="1433699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09429">
            <a:off x="8256276" y="9838352"/>
            <a:ext cx="2176735" cy="1143776"/>
          </a:xfrm>
          <a:custGeom>
            <a:avLst/>
            <a:gdLst/>
            <a:ahLst/>
            <a:cxnLst/>
            <a:rect r="r" b="b" t="t" l="l"/>
            <a:pathLst>
              <a:path h="1143776" w="2176735">
                <a:moveTo>
                  <a:pt x="0" y="0"/>
                </a:moveTo>
                <a:lnTo>
                  <a:pt x="2176736" y="0"/>
                </a:lnTo>
                <a:lnTo>
                  <a:pt x="2176736" y="1143776"/>
                </a:lnTo>
                <a:lnTo>
                  <a:pt x="0" y="11437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76348" y="8146167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3" y="0"/>
                </a:lnTo>
                <a:lnTo>
                  <a:pt x="978153" y="1082327"/>
                </a:lnTo>
                <a:lnTo>
                  <a:pt x="0" y="1082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88511" y="9489942"/>
            <a:ext cx="1169317" cy="1407275"/>
          </a:xfrm>
          <a:custGeom>
            <a:avLst/>
            <a:gdLst/>
            <a:ahLst/>
            <a:cxnLst/>
            <a:rect r="r" b="b" t="t" l="l"/>
            <a:pathLst>
              <a:path h="1407275" w="1169317">
                <a:moveTo>
                  <a:pt x="0" y="0"/>
                </a:moveTo>
                <a:lnTo>
                  <a:pt x="1169317" y="0"/>
                </a:lnTo>
                <a:lnTo>
                  <a:pt x="1169317" y="1407274"/>
                </a:lnTo>
                <a:lnTo>
                  <a:pt x="0" y="14072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-280921" y="7919125"/>
            <a:ext cx="2946346" cy="2978091"/>
          </a:xfrm>
          <a:custGeom>
            <a:avLst/>
            <a:gdLst/>
            <a:ahLst/>
            <a:cxnLst/>
            <a:rect r="r" b="b" t="t" l="l"/>
            <a:pathLst>
              <a:path h="2978091" w="2946346">
                <a:moveTo>
                  <a:pt x="2946346" y="0"/>
                </a:moveTo>
                <a:lnTo>
                  <a:pt x="0" y="0"/>
                </a:lnTo>
                <a:lnTo>
                  <a:pt x="0" y="2978091"/>
                </a:lnTo>
                <a:lnTo>
                  <a:pt x="2946346" y="2978091"/>
                </a:lnTo>
                <a:lnTo>
                  <a:pt x="2946346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1538079" y="7736986"/>
            <a:ext cx="739595" cy="818362"/>
          </a:xfrm>
          <a:custGeom>
            <a:avLst/>
            <a:gdLst/>
            <a:ahLst/>
            <a:cxnLst/>
            <a:rect r="r" b="b" t="t" l="l"/>
            <a:pathLst>
              <a:path h="818362" w="739595">
                <a:moveTo>
                  <a:pt x="739595" y="0"/>
                </a:moveTo>
                <a:lnTo>
                  <a:pt x="0" y="0"/>
                </a:lnTo>
                <a:lnTo>
                  <a:pt x="0" y="818362"/>
                </a:lnTo>
                <a:lnTo>
                  <a:pt x="739595" y="818362"/>
                </a:lnTo>
                <a:lnTo>
                  <a:pt x="73959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6064040">
            <a:off x="16418827" y="7924346"/>
            <a:ext cx="1169317" cy="1407275"/>
          </a:xfrm>
          <a:custGeom>
            <a:avLst/>
            <a:gdLst/>
            <a:ahLst/>
            <a:cxnLst/>
            <a:rect r="r" b="b" t="t" l="l"/>
            <a:pathLst>
              <a:path h="1407275" w="1169317">
                <a:moveTo>
                  <a:pt x="0" y="0"/>
                </a:moveTo>
                <a:lnTo>
                  <a:pt x="1169317" y="0"/>
                </a:lnTo>
                <a:lnTo>
                  <a:pt x="1169317" y="1407274"/>
                </a:lnTo>
                <a:lnTo>
                  <a:pt x="0" y="14072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31397" y="9811967"/>
            <a:ext cx="1564649" cy="1089565"/>
          </a:xfrm>
          <a:custGeom>
            <a:avLst/>
            <a:gdLst/>
            <a:ahLst/>
            <a:cxnLst/>
            <a:rect r="r" b="b" t="t" l="l"/>
            <a:pathLst>
              <a:path h="1089565" w="1564649">
                <a:moveTo>
                  <a:pt x="0" y="0"/>
                </a:moveTo>
                <a:lnTo>
                  <a:pt x="1564650" y="0"/>
                </a:lnTo>
                <a:lnTo>
                  <a:pt x="1564650" y="1089565"/>
                </a:lnTo>
                <a:lnTo>
                  <a:pt x="0" y="108956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16375" y="10040447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3" y="0"/>
                </a:lnTo>
                <a:lnTo>
                  <a:pt x="978153" y="1082327"/>
                </a:lnTo>
                <a:lnTo>
                  <a:pt x="0" y="1082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1571831">
            <a:off x="-394394" y="-242863"/>
            <a:ext cx="1922477" cy="1905000"/>
          </a:xfrm>
          <a:custGeom>
            <a:avLst/>
            <a:gdLst/>
            <a:ahLst/>
            <a:cxnLst/>
            <a:rect r="r" b="b" t="t" l="l"/>
            <a:pathLst>
              <a:path h="1905000" w="1922477">
                <a:moveTo>
                  <a:pt x="1922477" y="0"/>
                </a:moveTo>
                <a:lnTo>
                  <a:pt x="0" y="0"/>
                </a:lnTo>
                <a:lnTo>
                  <a:pt x="0" y="1905000"/>
                </a:lnTo>
                <a:lnTo>
                  <a:pt x="1922477" y="1905000"/>
                </a:lnTo>
                <a:lnTo>
                  <a:pt x="192247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608510" y="0"/>
            <a:ext cx="1745673" cy="1905000"/>
          </a:xfrm>
          <a:custGeom>
            <a:avLst/>
            <a:gdLst/>
            <a:ahLst/>
            <a:cxnLst/>
            <a:rect r="r" b="b" t="t" l="l"/>
            <a:pathLst>
              <a:path h="1905000" w="1745673">
                <a:moveTo>
                  <a:pt x="0" y="0"/>
                </a:moveTo>
                <a:lnTo>
                  <a:pt x="1745673" y="0"/>
                </a:lnTo>
                <a:lnTo>
                  <a:pt x="1745673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942047">
            <a:off x="5236369" y="-1110654"/>
            <a:ext cx="3242918" cy="3221299"/>
          </a:xfrm>
          <a:custGeom>
            <a:avLst/>
            <a:gdLst/>
            <a:ahLst/>
            <a:cxnLst/>
            <a:rect r="r" b="b" t="t" l="l"/>
            <a:pathLst>
              <a:path h="3221299" w="3242918">
                <a:moveTo>
                  <a:pt x="0" y="0"/>
                </a:moveTo>
                <a:lnTo>
                  <a:pt x="3242918" y="0"/>
                </a:lnTo>
                <a:lnTo>
                  <a:pt x="3242918" y="3221299"/>
                </a:lnTo>
                <a:lnTo>
                  <a:pt x="0" y="322129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2037673">
            <a:off x="16717037" y="434416"/>
            <a:ext cx="2178465" cy="1665800"/>
          </a:xfrm>
          <a:custGeom>
            <a:avLst/>
            <a:gdLst/>
            <a:ahLst/>
            <a:cxnLst/>
            <a:rect r="r" b="b" t="t" l="l"/>
            <a:pathLst>
              <a:path h="1665800" w="2178465">
                <a:moveTo>
                  <a:pt x="0" y="0"/>
                </a:moveTo>
                <a:lnTo>
                  <a:pt x="2178465" y="0"/>
                </a:lnTo>
                <a:lnTo>
                  <a:pt x="2178465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76348" y="-1075763"/>
            <a:ext cx="1108312" cy="1665800"/>
          </a:xfrm>
          <a:custGeom>
            <a:avLst/>
            <a:gdLst/>
            <a:ahLst/>
            <a:cxnLst/>
            <a:rect r="r" b="b" t="t" l="l"/>
            <a:pathLst>
              <a:path h="1665800" w="1108312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9852" y="899081"/>
            <a:ext cx="1564649" cy="1089565"/>
          </a:xfrm>
          <a:custGeom>
            <a:avLst/>
            <a:gdLst/>
            <a:ahLst/>
            <a:cxnLst/>
            <a:rect r="r" b="b" t="t" l="l"/>
            <a:pathLst>
              <a:path h="1089565" w="1564649">
                <a:moveTo>
                  <a:pt x="0" y="0"/>
                </a:moveTo>
                <a:lnTo>
                  <a:pt x="1564649" y="0"/>
                </a:lnTo>
                <a:lnTo>
                  <a:pt x="1564649" y="1089565"/>
                </a:lnTo>
                <a:lnTo>
                  <a:pt x="0" y="108956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803873" y="1447483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3" y="0"/>
                </a:lnTo>
                <a:lnTo>
                  <a:pt x="978153" y="1082327"/>
                </a:lnTo>
                <a:lnTo>
                  <a:pt x="0" y="1082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9098766" y="-766719"/>
            <a:ext cx="1433698" cy="1665800"/>
          </a:xfrm>
          <a:custGeom>
            <a:avLst/>
            <a:gdLst/>
            <a:ahLst/>
            <a:cxnLst/>
            <a:rect r="r" b="b" t="t" l="l"/>
            <a:pathLst>
              <a:path h="1665800" w="1433698">
                <a:moveTo>
                  <a:pt x="1433698" y="0"/>
                </a:moveTo>
                <a:lnTo>
                  <a:pt x="0" y="0"/>
                </a:lnTo>
                <a:lnTo>
                  <a:pt x="0" y="1665800"/>
                </a:lnTo>
                <a:lnTo>
                  <a:pt x="1433698" y="1665800"/>
                </a:lnTo>
                <a:lnTo>
                  <a:pt x="143369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2509429">
            <a:off x="9257302" y="1170089"/>
            <a:ext cx="2176735" cy="1143776"/>
          </a:xfrm>
          <a:custGeom>
            <a:avLst/>
            <a:gdLst/>
            <a:ahLst/>
            <a:cxnLst/>
            <a:rect r="r" b="b" t="t" l="l"/>
            <a:pathLst>
              <a:path h="1143776" w="2176735">
                <a:moveTo>
                  <a:pt x="0" y="0"/>
                </a:moveTo>
                <a:lnTo>
                  <a:pt x="2176735" y="0"/>
                </a:lnTo>
                <a:lnTo>
                  <a:pt x="2176735" y="1143775"/>
                </a:lnTo>
                <a:lnTo>
                  <a:pt x="0" y="11437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07256" y="-221936"/>
            <a:ext cx="2220813" cy="2387731"/>
          </a:xfrm>
          <a:custGeom>
            <a:avLst/>
            <a:gdLst/>
            <a:ahLst/>
            <a:cxnLst/>
            <a:rect r="r" b="b" t="t" l="l"/>
            <a:pathLst>
              <a:path h="2387731" w="2220813">
                <a:moveTo>
                  <a:pt x="0" y="0"/>
                </a:moveTo>
                <a:lnTo>
                  <a:pt x="2220813" y="0"/>
                </a:lnTo>
                <a:lnTo>
                  <a:pt x="2220813" y="2387731"/>
                </a:lnTo>
                <a:lnTo>
                  <a:pt x="0" y="238773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053715">
            <a:off x="13694166" y="1026398"/>
            <a:ext cx="987143" cy="1188027"/>
          </a:xfrm>
          <a:custGeom>
            <a:avLst/>
            <a:gdLst/>
            <a:ahLst/>
            <a:cxnLst/>
            <a:rect r="r" b="b" t="t" l="l"/>
            <a:pathLst>
              <a:path h="1188027" w="987143">
                <a:moveTo>
                  <a:pt x="0" y="0"/>
                </a:moveTo>
                <a:lnTo>
                  <a:pt x="987142" y="0"/>
                </a:lnTo>
                <a:lnTo>
                  <a:pt x="987142" y="1188027"/>
                </a:lnTo>
                <a:lnTo>
                  <a:pt x="0" y="11880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6519705" y="-318367"/>
            <a:ext cx="739595" cy="818362"/>
          </a:xfrm>
          <a:custGeom>
            <a:avLst/>
            <a:gdLst/>
            <a:ahLst/>
            <a:cxnLst/>
            <a:rect r="r" b="b" t="t" l="l"/>
            <a:pathLst>
              <a:path h="818362" w="739595">
                <a:moveTo>
                  <a:pt x="739595" y="0"/>
                </a:moveTo>
                <a:lnTo>
                  <a:pt x="0" y="0"/>
                </a:lnTo>
                <a:lnTo>
                  <a:pt x="0" y="818362"/>
                </a:lnTo>
                <a:lnTo>
                  <a:pt x="739595" y="818362"/>
                </a:lnTo>
                <a:lnTo>
                  <a:pt x="73959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746790">
            <a:off x="-3917353" y="-80916"/>
            <a:ext cx="7834706" cy="5696270"/>
          </a:xfrm>
          <a:custGeom>
            <a:avLst/>
            <a:gdLst/>
            <a:ahLst/>
            <a:cxnLst/>
            <a:rect r="r" b="b" t="t" l="l"/>
            <a:pathLst>
              <a:path h="5696270" w="7834706">
                <a:moveTo>
                  <a:pt x="7834706" y="0"/>
                </a:moveTo>
                <a:lnTo>
                  <a:pt x="0" y="0"/>
                </a:lnTo>
                <a:lnTo>
                  <a:pt x="0" y="5696270"/>
                </a:lnTo>
                <a:lnTo>
                  <a:pt x="7834706" y="5696270"/>
                </a:lnTo>
                <a:lnTo>
                  <a:pt x="78347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5400000">
            <a:off x="11097603" y="3302322"/>
            <a:ext cx="7048629" cy="7944151"/>
          </a:xfrm>
          <a:custGeom>
            <a:avLst/>
            <a:gdLst/>
            <a:ahLst/>
            <a:cxnLst/>
            <a:rect r="r" b="b" t="t" l="l"/>
            <a:pathLst>
              <a:path h="7944151" w="7048629">
                <a:moveTo>
                  <a:pt x="0" y="7944151"/>
                </a:moveTo>
                <a:lnTo>
                  <a:pt x="7048629" y="7944151"/>
                </a:lnTo>
                <a:lnTo>
                  <a:pt x="7048629" y="0"/>
                </a:lnTo>
                <a:lnTo>
                  <a:pt x="0" y="0"/>
                </a:lnTo>
                <a:lnTo>
                  <a:pt x="0" y="794415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1836" y="2164311"/>
            <a:ext cx="13144327" cy="643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Student Information System (SIS) is a comprehensive web-based platform designed to manage and streamline essential information related to students, teachers, and administrators in educational institutions. 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SIS features a Student Dashboard for viewing academic records, attendance, and personal information; a Teacher Dashboard for managing personal information, grading, and student performance reports; and an Admin Dashboard for overseeing all operations, user management, and managing access.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By integrating these modules, the system enhances data accuracy, reduces manual work, and ensures real-time data availability, ultimately fostering a more efficient and connected school environment.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331574">
            <a:off x="15033236" y="8511052"/>
            <a:ext cx="3628353" cy="2889489"/>
          </a:xfrm>
          <a:custGeom>
            <a:avLst/>
            <a:gdLst/>
            <a:ahLst/>
            <a:cxnLst/>
            <a:rect r="r" b="b" t="t" l="l"/>
            <a:pathLst>
              <a:path h="2889489" w="3628353">
                <a:moveTo>
                  <a:pt x="0" y="0"/>
                </a:moveTo>
                <a:lnTo>
                  <a:pt x="3628354" y="0"/>
                </a:lnTo>
                <a:lnTo>
                  <a:pt x="3628354" y="2889489"/>
                </a:lnTo>
                <a:lnTo>
                  <a:pt x="0" y="2889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715256">
            <a:off x="-971626" y="-306746"/>
            <a:ext cx="3353859" cy="2670892"/>
          </a:xfrm>
          <a:custGeom>
            <a:avLst/>
            <a:gdLst/>
            <a:ahLst/>
            <a:cxnLst/>
            <a:rect r="r" b="b" t="t" l="l"/>
            <a:pathLst>
              <a:path h="2670892" w="3353859">
                <a:moveTo>
                  <a:pt x="0" y="0"/>
                </a:moveTo>
                <a:lnTo>
                  <a:pt x="3353859" y="0"/>
                </a:lnTo>
                <a:lnTo>
                  <a:pt x="3353859" y="2670892"/>
                </a:lnTo>
                <a:lnTo>
                  <a:pt x="0" y="2670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50290">
            <a:off x="16910937" y="5757312"/>
            <a:ext cx="2565473" cy="1629075"/>
          </a:xfrm>
          <a:custGeom>
            <a:avLst/>
            <a:gdLst/>
            <a:ahLst/>
            <a:cxnLst/>
            <a:rect r="r" b="b" t="t" l="l"/>
            <a:pathLst>
              <a:path h="1629075" w="2565473">
                <a:moveTo>
                  <a:pt x="0" y="0"/>
                </a:moveTo>
                <a:lnTo>
                  <a:pt x="2565473" y="0"/>
                </a:lnTo>
                <a:lnTo>
                  <a:pt x="2565473" y="1629075"/>
                </a:lnTo>
                <a:lnTo>
                  <a:pt x="0" y="1629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922687">
            <a:off x="-816730" y="3112996"/>
            <a:ext cx="2565473" cy="1629075"/>
          </a:xfrm>
          <a:custGeom>
            <a:avLst/>
            <a:gdLst/>
            <a:ahLst/>
            <a:cxnLst/>
            <a:rect r="r" b="b" t="t" l="l"/>
            <a:pathLst>
              <a:path h="1629075" w="2565473">
                <a:moveTo>
                  <a:pt x="0" y="0"/>
                </a:moveTo>
                <a:lnTo>
                  <a:pt x="2565473" y="0"/>
                </a:lnTo>
                <a:lnTo>
                  <a:pt x="2565473" y="1629075"/>
                </a:lnTo>
                <a:lnTo>
                  <a:pt x="0" y="1629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76143">
            <a:off x="17073883" y="1878000"/>
            <a:ext cx="1477720" cy="1778438"/>
          </a:xfrm>
          <a:custGeom>
            <a:avLst/>
            <a:gdLst/>
            <a:ahLst/>
            <a:cxnLst/>
            <a:rect r="r" b="b" t="t" l="l"/>
            <a:pathLst>
              <a:path h="1778438" w="1477720">
                <a:moveTo>
                  <a:pt x="0" y="0"/>
                </a:moveTo>
                <a:lnTo>
                  <a:pt x="1477720" y="0"/>
                </a:lnTo>
                <a:lnTo>
                  <a:pt x="1477720" y="1778438"/>
                </a:lnTo>
                <a:lnTo>
                  <a:pt x="0" y="1778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79615" y="-490453"/>
            <a:ext cx="1195988" cy="1519153"/>
          </a:xfrm>
          <a:custGeom>
            <a:avLst/>
            <a:gdLst/>
            <a:ahLst/>
            <a:cxnLst/>
            <a:rect r="r" b="b" t="t" l="l"/>
            <a:pathLst>
              <a:path h="1519153" w="1195988">
                <a:moveTo>
                  <a:pt x="0" y="0"/>
                </a:moveTo>
                <a:lnTo>
                  <a:pt x="1195988" y="0"/>
                </a:lnTo>
                <a:lnTo>
                  <a:pt x="1195988" y="1519153"/>
                </a:lnTo>
                <a:lnTo>
                  <a:pt x="0" y="15191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571986">
            <a:off x="-1118639" y="5280813"/>
            <a:ext cx="1477720" cy="1778438"/>
          </a:xfrm>
          <a:custGeom>
            <a:avLst/>
            <a:gdLst/>
            <a:ahLst/>
            <a:cxnLst/>
            <a:rect r="r" b="b" t="t" l="l"/>
            <a:pathLst>
              <a:path h="1778438" w="1477720">
                <a:moveTo>
                  <a:pt x="0" y="0"/>
                </a:moveTo>
                <a:lnTo>
                  <a:pt x="1477720" y="0"/>
                </a:lnTo>
                <a:lnTo>
                  <a:pt x="1477720" y="1778438"/>
                </a:lnTo>
                <a:lnTo>
                  <a:pt x="0" y="1778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54884" y="713445"/>
            <a:ext cx="6778231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What is an SIS?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828082">
            <a:off x="12077526" y="9572943"/>
            <a:ext cx="2297410" cy="1599833"/>
          </a:xfrm>
          <a:custGeom>
            <a:avLst/>
            <a:gdLst/>
            <a:ahLst/>
            <a:cxnLst/>
            <a:rect r="r" b="b" t="t" l="l"/>
            <a:pathLst>
              <a:path h="1599833" w="2297410">
                <a:moveTo>
                  <a:pt x="0" y="0"/>
                </a:moveTo>
                <a:lnTo>
                  <a:pt x="2297410" y="0"/>
                </a:lnTo>
                <a:lnTo>
                  <a:pt x="2297410" y="1599833"/>
                </a:lnTo>
                <a:lnTo>
                  <a:pt x="0" y="15998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86289"/>
            <a:ext cx="16230600" cy="142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</a:pPr>
            <a:r>
              <a:rPr lang="en-US" sz="114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DESIGN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410068" y="-3019701"/>
            <a:ext cx="21108136" cy="6039402"/>
          </a:xfrm>
          <a:custGeom>
            <a:avLst/>
            <a:gdLst/>
            <a:ahLst/>
            <a:cxnLst/>
            <a:rect r="r" b="b" t="t" l="l"/>
            <a:pathLst>
              <a:path h="6039402" w="21108136">
                <a:moveTo>
                  <a:pt x="0" y="0"/>
                </a:moveTo>
                <a:lnTo>
                  <a:pt x="21108136" y="0"/>
                </a:lnTo>
                <a:lnTo>
                  <a:pt x="21108136" y="6039402"/>
                </a:lnTo>
                <a:lnTo>
                  <a:pt x="0" y="6039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410068" y="7262811"/>
            <a:ext cx="21108136" cy="6039402"/>
          </a:xfrm>
          <a:custGeom>
            <a:avLst/>
            <a:gdLst/>
            <a:ahLst/>
            <a:cxnLst/>
            <a:rect r="r" b="b" t="t" l="l"/>
            <a:pathLst>
              <a:path h="6039402" w="21108136">
                <a:moveTo>
                  <a:pt x="0" y="0"/>
                </a:moveTo>
                <a:lnTo>
                  <a:pt x="21108136" y="0"/>
                </a:lnTo>
                <a:lnTo>
                  <a:pt x="21108136" y="6039402"/>
                </a:lnTo>
                <a:lnTo>
                  <a:pt x="0" y="6039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71831">
            <a:off x="6899769" y="7968436"/>
            <a:ext cx="1922477" cy="1905000"/>
          </a:xfrm>
          <a:custGeom>
            <a:avLst/>
            <a:gdLst/>
            <a:ahLst/>
            <a:cxnLst/>
            <a:rect r="r" b="b" t="t" l="l"/>
            <a:pathLst>
              <a:path h="1905000" w="1922477">
                <a:moveTo>
                  <a:pt x="0" y="0"/>
                </a:moveTo>
                <a:lnTo>
                  <a:pt x="1922477" y="0"/>
                </a:lnTo>
                <a:lnTo>
                  <a:pt x="1922477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79793">
            <a:off x="12167271" y="8160247"/>
            <a:ext cx="1716965" cy="2136494"/>
          </a:xfrm>
          <a:custGeom>
            <a:avLst/>
            <a:gdLst/>
            <a:ahLst/>
            <a:cxnLst/>
            <a:rect r="r" b="b" t="t" l="l"/>
            <a:pathLst>
              <a:path h="2136494" w="1716965">
                <a:moveTo>
                  <a:pt x="0" y="0"/>
                </a:moveTo>
                <a:lnTo>
                  <a:pt x="1716965" y="0"/>
                </a:lnTo>
                <a:lnTo>
                  <a:pt x="1716965" y="2136494"/>
                </a:lnTo>
                <a:lnTo>
                  <a:pt x="0" y="213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3141697">
            <a:off x="3360393" y="8425593"/>
            <a:ext cx="2798046" cy="1665415"/>
          </a:xfrm>
          <a:custGeom>
            <a:avLst/>
            <a:gdLst/>
            <a:ahLst/>
            <a:cxnLst/>
            <a:rect r="r" b="b" t="t" l="l"/>
            <a:pathLst>
              <a:path h="1665415" w="2798046">
                <a:moveTo>
                  <a:pt x="2798045" y="1665414"/>
                </a:moveTo>
                <a:lnTo>
                  <a:pt x="0" y="1665414"/>
                </a:lnTo>
                <a:lnTo>
                  <a:pt x="0" y="0"/>
                </a:lnTo>
                <a:lnTo>
                  <a:pt x="2798045" y="0"/>
                </a:lnTo>
                <a:lnTo>
                  <a:pt x="2798045" y="166541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884799">
            <a:off x="14168129" y="285957"/>
            <a:ext cx="2601170" cy="1548233"/>
          </a:xfrm>
          <a:custGeom>
            <a:avLst/>
            <a:gdLst/>
            <a:ahLst/>
            <a:cxnLst/>
            <a:rect r="r" b="b" t="t" l="l"/>
            <a:pathLst>
              <a:path h="1548233" w="2601170">
                <a:moveTo>
                  <a:pt x="2601169" y="0"/>
                </a:moveTo>
                <a:lnTo>
                  <a:pt x="0" y="0"/>
                </a:lnTo>
                <a:lnTo>
                  <a:pt x="0" y="1548233"/>
                </a:lnTo>
                <a:lnTo>
                  <a:pt x="2601169" y="1548233"/>
                </a:lnTo>
                <a:lnTo>
                  <a:pt x="260116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07507" y="9098667"/>
            <a:ext cx="1108312" cy="1665800"/>
          </a:xfrm>
          <a:custGeom>
            <a:avLst/>
            <a:gdLst/>
            <a:ahLst/>
            <a:cxnLst/>
            <a:rect r="r" b="b" t="t" l="l"/>
            <a:pathLst>
              <a:path h="1665800" w="1108312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48398">
            <a:off x="9348477" y="7517733"/>
            <a:ext cx="2377153" cy="2339194"/>
          </a:xfrm>
          <a:custGeom>
            <a:avLst/>
            <a:gdLst/>
            <a:ahLst/>
            <a:cxnLst/>
            <a:rect r="r" b="b" t="t" l="l"/>
            <a:pathLst>
              <a:path h="2339194" w="2377153">
                <a:moveTo>
                  <a:pt x="0" y="0"/>
                </a:moveTo>
                <a:lnTo>
                  <a:pt x="2377153" y="0"/>
                </a:lnTo>
                <a:lnTo>
                  <a:pt x="2377153" y="2339195"/>
                </a:lnTo>
                <a:lnTo>
                  <a:pt x="0" y="233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71753" y="8146167"/>
            <a:ext cx="1433698" cy="1665800"/>
          </a:xfrm>
          <a:custGeom>
            <a:avLst/>
            <a:gdLst/>
            <a:ahLst/>
            <a:cxnLst/>
            <a:rect r="r" b="b" t="t" l="l"/>
            <a:pathLst>
              <a:path h="1665800" w="1433698">
                <a:moveTo>
                  <a:pt x="0" y="0"/>
                </a:moveTo>
                <a:lnTo>
                  <a:pt x="1433699" y="0"/>
                </a:lnTo>
                <a:lnTo>
                  <a:pt x="1433699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09429">
            <a:off x="8256276" y="9838352"/>
            <a:ext cx="2176735" cy="1143776"/>
          </a:xfrm>
          <a:custGeom>
            <a:avLst/>
            <a:gdLst/>
            <a:ahLst/>
            <a:cxnLst/>
            <a:rect r="r" b="b" t="t" l="l"/>
            <a:pathLst>
              <a:path h="1143776" w="2176735">
                <a:moveTo>
                  <a:pt x="0" y="0"/>
                </a:moveTo>
                <a:lnTo>
                  <a:pt x="2176736" y="0"/>
                </a:lnTo>
                <a:lnTo>
                  <a:pt x="2176736" y="1143776"/>
                </a:lnTo>
                <a:lnTo>
                  <a:pt x="0" y="11437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76348" y="8146167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3" y="0"/>
                </a:lnTo>
                <a:lnTo>
                  <a:pt x="978153" y="1082327"/>
                </a:lnTo>
                <a:lnTo>
                  <a:pt x="0" y="1082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88511" y="9489942"/>
            <a:ext cx="1169317" cy="1407275"/>
          </a:xfrm>
          <a:custGeom>
            <a:avLst/>
            <a:gdLst/>
            <a:ahLst/>
            <a:cxnLst/>
            <a:rect r="r" b="b" t="t" l="l"/>
            <a:pathLst>
              <a:path h="1407275" w="1169317">
                <a:moveTo>
                  <a:pt x="0" y="0"/>
                </a:moveTo>
                <a:lnTo>
                  <a:pt x="1169317" y="0"/>
                </a:lnTo>
                <a:lnTo>
                  <a:pt x="1169317" y="1407274"/>
                </a:lnTo>
                <a:lnTo>
                  <a:pt x="0" y="14072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-280921" y="7919125"/>
            <a:ext cx="2946346" cy="2978091"/>
          </a:xfrm>
          <a:custGeom>
            <a:avLst/>
            <a:gdLst/>
            <a:ahLst/>
            <a:cxnLst/>
            <a:rect r="r" b="b" t="t" l="l"/>
            <a:pathLst>
              <a:path h="2978091" w="2946346">
                <a:moveTo>
                  <a:pt x="2946346" y="0"/>
                </a:moveTo>
                <a:lnTo>
                  <a:pt x="0" y="0"/>
                </a:lnTo>
                <a:lnTo>
                  <a:pt x="0" y="2978091"/>
                </a:lnTo>
                <a:lnTo>
                  <a:pt x="2946346" y="2978091"/>
                </a:lnTo>
                <a:lnTo>
                  <a:pt x="2946346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1538079" y="7736986"/>
            <a:ext cx="739595" cy="818362"/>
          </a:xfrm>
          <a:custGeom>
            <a:avLst/>
            <a:gdLst/>
            <a:ahLst/>
            <a:cxnLst/>
            <a:rect r="r" b="b" t="t" l="l"/>
            <a:pathLst>
              <a:path h="818362" w="739595">
                <a:moveTo>
                  <a:pt x="739595" y="0"/>
                </a:moveTo>
                <a:lnTo>
                  <a:pt x="0" y="0"/>
                </a:lnTo>
                <a:lnTo>
                  <a:pt x="0" y="818362"/>
                </a:lnTo>
                <a:lnTo>
                  <a:pt x="739595" y="818362"/>
                </a:lnTo>
                <a:lnTo>
                  <a:pt x="73959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6064040">
            <a:off x="16418827" y="7924346"/>
            <a:ext cx="1169317" cy="1407275"/>
          </a:xfrm>
          <a:custGeom>
            <a:avLst/>
            <a:gdLst/>
            <a:ahLst/>
            <a:cxnLst/>
            <a:rect r="r" b="b" t="t" l="l"/>
            <a:pathLst>
              <a:path h="1407275" w="1169317">
                <a:moveTo>
                  <a:pt x="0" y="0"/>
                </a:moveTo>
                <a:lnTo>
                  <a:pt x="1169317" y="0"/>
                </a:lnTo>
                <a:lnTo>
                  <a:pt x="1169317" y="1407274"/>
                </a:lnTo>
                <a:lnTo>
                  <a:pt x="0" y="14072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31397" y="9811967"/>
            <a:ext cx="1564649" cy="1089565"/>
          </a:xfrm>
          <a:custGeom>
            <a:avLst/>
            <a:gdLst/>
            <a:ahLst/>
            <a:cxnLst/>
            <a:rect r="r" b="b" t="t" l="l"/>
            <a:pathLst>
              <a:path h="1089565" w="1564649">
                <a:moveTo>
                  <a:pt x="0" y="0"/>
                </a:moveTo>
                <a:lnTo>
                  <a:pt x="1564650" y="0"/>
                </a:lnTo>
                <a:lnTo>
                  <a:pt x="1564650" y="1089565"/>
                </a:lnTo>
                <a:lnTo>
                  <a:pt x="0" y="108956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16375" y="10040447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3" y="0"/>
                </a:lnTo>
                <a:lnTo>
                  <a:pt x="978153" y="1082327"/>
                </a:lnTo>
                <a:lnTo>
                  <a:pt x="0" y="1082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1571831">
            <a:off x="-394394" y="-242863"/>
            <a:ext cx="1922477" cy="1905000"/>
          </a:xfrm>
          <a:custGeom>
            <a:avLst/>
            <a:gdLst/>
            <a:ahLst/>
            <a:cxnLst/>
            <a:rect r="r" b="b" t="t" l="l"/>
            <a:pathLst>
              <a:path h="1905000" w="1922477">
                <a:moveTo>
                  <a:pt x="1922477" y="0"/>
                </a:moveTo>
                <a:lnTo>
                  <a:pt x="0" y="0"/>
                </a:lnTo>
                <a:lnTo>
                  <a:pt x="0" y="1905000"/>
                </a:lnTo>
                <a:lnTo>
                  <a:pt x="1922477" y="1905000"/>
                </a:lnTo>
                <a:lnTo>
                  <a:pt x="192247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608510" y="0"/>
            <a:ext cx="1745673" cy="1905000"/>
          </a:xfrm>
          <a:custGeom>
            <a:avLst/>
            <a:gdLst/>
            <a:ahLst/>
            <a:cxnLst/>
            <a:rect r="r" b="b" t="t" l="l"/>
            <a:pathLst>
              <a:path h="1905000" w="1745673">
                <a:moveTo>
                  <a:pt x="0" y="0"/>
                </a:moveTo>
                <a:lnTo>
                  <a:pt x="1745673" y="0"/>
                </a:lnTo>
                <a:lnTo>
                  <a:pt x="1745673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942047">
            <a:off x="5236369" y="-1110654"/>
            <a:ext cx="3242918" cy="3221299"/>
          </a:xfrm>
          <a:custGeom>
            <a:avLst/>
            <a:gdLst/>
            <a:ahLst/>
            <a:cxnLst/>
            <a:rect r="r" b="b" t="t" l="l"/>
            <a:pathLst>
              <a:path h="3221299" w="3242918">
                <a:moveTo>
                  <a:pt x="0" y="0"/>
                </a:moveTo>
                <a:lnTo>
                  <a:pt x="3242918" y="0"/>
                </a:lnTo>
                <a:lnTo>
                  <a:pt x="3242918" y="3221299"/>
                </a:lnTo>
                <a:lnTo>
                  <a:pt x="0" y="322129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2037673">
            <a:off x="16717037" y="434416"/>
            <a:ext cx="2178465" cy="1665800"/>
          </a:xfrm>
          <a:custGeom>
            <a:avLst/>
            <a:gdLst/>
            <a:ahLst/>
            <a:cxnLst/>
            <a:rect r="r" b="b" t="t" l="l"/>
            <a:pathLst>
              <a:path h="1665800" w="2178465">
                <a:moveTo>
                  <a:pt x="0" y="0"/>
                </a:moveTo>
                <a:lnTo>
                  <a:pt x="2178465" y="0"/>
                </a:lnTo>
                <a:lnTo>
                  <a:pt x="2178465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76348" y="-1075763"/>
            <a:ext cx="1108312" cy="1665800"/>
          </a:xfrm>
          <a:custGeom>
            <a:avLst/>
            <a:gdLst/>
            <a:ahLst/>
            <a:cxnLst/>
            <a:rect r="r" b="b" t="t" l="l"/>
            <a:pathLst>
              <a:path h="1665800" w="1108312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9852" y="899081"/>
            <a:ext cx="1564649" cy="1089565"/>
          </a:xfrm>
          <a:custGeom>
            <a:avLst/>
            <a:gdLst/>
            <a:ahLst/>
            <a:cxnLst/>
            <a:rect r="r" b="b" t="t" l="l"/>
            <a:pathLst>
              <a:path h="1089565" w="1564649">
                <a:moveTo>
                  <a:pt x="0" y="0"/>
                </a:moveTo>
                <a:lnTo>
                  <a:pt x="1564649" y="0"/>
                </a:lnTo>
                <a:lnTo>
                  <a:pt x="1564649" y="1089565"/>
                </a:lnTo>
                <a:lnTo>
                  <a:pt x="0" y="108956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803873" y="1447483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3" y="0"/>
                </a:lnTo>
                <a:lnTo>
                  <a:pt x="978153" y="1082327"/>
                </a:lnTo>
                <a:lnTo>
                  <a:pt x="0" y="1082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9098766" y="-766719"/>
            <a:ext cx="1433698" cy="1665800"/>
          </a:xfrm>
          <a:custGeom>
            <a:avLst/>
            <a:gdLst/>
            <a:ahLst/>
            <a:cxnLst/>
            <a:rect r="r" b="b" t="t" l="l"/>
            <a:pathLst>
              <a:path h="1665800" w="1433698">
                <a:moveTo>
                  <a:pt x="1433698" y="0"/>
                </a:moveTo>
                <a:lnTo>
                  <a:pt x="0" y="0"/>
                </a:lnTo>
                <a:lnTo>
                  <a:pt x="0" y="1665800"/>
                </a:lnTo>
                <a:lnTo>
                  <a:pt x="1433698" y="1665800"/>
                </a:lnTo>
                <a:lnTo>
                  <a:pt x="143369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2509429">
            <a:off x="9257302" y="1170089"/>
            <a:ext cx="2176735" cy="1143776"/>
          </a:xfrm>
          <a:custGeom>
            <a:avLst/>
            <a:gdLst/>
            <a:ahLst/>
            <a:cxnLst/>
            <a:rect r="r" b="b" t="t" l="l"/>
            <a:pathLst>
              <a:path h="1143776" w="2176735">
                <a:moveTo>
                  <a:pt x="0" y="0"/>
                </a:moveTo>
                <a:lnTo>
                  <a:pt x="2176735" y="0"/>
                </a:lnTo>
                <a:lnTo>
                  <a:pt x="2176735" y="1143775"/>
                </a:lnTo>
                <a:lnTo>
                  <a:pt x="0" y="11437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07256" y="-221936"/>
            <a:ext cx="2220813" cy="2387731"/>
          </a:xfrm>
          <a:custGeom>
            <a:avLst/>
            <a:gdLst/>
            <a:ahLst/>
            <a:cxnLst/>
            <a:rect r="r" b="b" t="t" l="l"/>
            <a:pathLst>
              <a:path h="2387731" w="2220813">
                <a:moveTo>
                  <a:pt x="0" y="0"/>
                </a:moveTo>
                <a:lnTo>
                  <a:pt x="2220813" y="0"/>
                </a:lnTo>
                <a:lnTo>
                  <a:pt x="2220813" y="2387731"/>
                </a:lnTo>
                <a:lnTo>
                  <a:pt x="0" y="238773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053715">
            <a:off x="13694166" y="1026398"/>
            <a:ext cx="987143" cy="1188027"/>
          </a:xfrm>
          <a:custGeom>
            <a:avLst/>
            <a:gdLst/>
            <a:ahLst/>
            <a:cxnLst/>
            <a:rect r="r" b="b" t="t" l="l"/>
            <a:pathLst>
              <a:path h="1188027" w="987143">
                <a:moveTo>
                  <a:pt x="0" y="0"/>
                </a:moveTo>
                <a:lnTo>
                  <a:pt x="987142" y="0"/>
                </a:lnTo>
                <a:lnTo>
                  <a:pt x="987142" y="1188027"/>
                </a:lnTo>
                <a:lnTo>
                  <a:pt x="0" y="11880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6519705" y="-318367"/>
            <a:ext cx="739595" cy="818362"/>
          </a:xfrm>
          <a:custGeom>
            <a:avLst/>
            <a:gdLst/>
            <a:ahLst/>
            <a:cxnLst/>
            <a:rect r="r" b="b" t="t" l="l"/>
            <a:pathLst>
              <a:path h="818362" w="739595">
                <a:moveTo>
                  <a:pt x="739595" y="0"/>
                </a:moveTo>
                <a:lnTo>
                  <a:pt x="0" y="0"/>
                </a:lnTo>
                <a:lnTo>
                  <a:pt x="0" y="818362"/>
                </a:lnTo>
                <a:lnTo>
                  <a:pt x="739595" y="818362"/>
                </a:lnTo>
                <a:lnTo>
                  <a:pt x="73959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5571" y="1013928"/>
            <a:ext cx="9403670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DIAGRAMS INCLUDED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17529" y="3837067"/>
            <a:ext cx="7973344" cy="1306433"/>
            <a:chOff x="0" y="0"/>
            <a:chExt cx="10631125" cy="17419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51090" y="7900"/>
              <a:ext cx="5780035" cy="1734011"/>
            </a:xfrm>
            <a:custGeom>
              <a:avLst/>
              <a:gdLst/>
              <a:ahLst/>
              <a:cxnLst/>
              <a:rect r="r" b="b" t="t" l="l"/>
              <a:pathLst>
                <a:path h="1734011" w="5780035">
                  <a:moveTo>
                    <a:pt x="0" y="0"/>
                  </a:moveTo>
                  <a:lnTo>
                    <a:pt x="5780035" y="0"/>
                  </a:lnTo>
                  <a:lnTo>
                    <a:pt x="5780035" y="1734011"/>
                  </a:lnTo>
                  <a:lnTo>
                    <a:pt x="0" y="173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46125" y="0"/>
              <a:ext cx="5780035" cy="1734011"/>
            </a:xfrm>
            <a:custGeom>
              <a:avLst/>
              <a:gdLst/>
              <a:ahLst/>
              <a:cxnLst/>
              <a:rect r="r" b="b" t="t" l="l"/>
              <a:pathLst>
                <a:path h="1734011" w="5780035">
                  <a:moveTo>
                    <a:pt x="0" y="0"/>
                  </a:moveTo>
                  <a:lnTo>
                    <a:pt x="5780035" y="0"/>
                  </a:lnTo>
                  <a:lnTo>
                    <a:pt x="5780035" y="1734011"/>
                  </a:lnTo>
                  <a:lnTo>
                    <a:pt x="0" y="173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0035" cy="1734011"/>
            </a:xfrm>
            <a:custGeom>
              <a:avLst/>
              <a:gdLst/>
              <a:ahLst/>
              <a:cxnLst/>
              <a:rect r="r" b="b" t="t" l="l"/>
              <a:pathLst>
                <a:path h="1734011" w="5780035">
                  <a:moveTo>
                    <a:pt x="0" y="0"/>
                  </a:moveTo>
                  <a:lnTo>
                    <a:pt x="5780035" y="0"/>
                  </a:lnTo>
                  <a:lnTo>
                    <a:pt x="5780035" y="1734011"/>
                  </a:lnTo>
                  <a:lnTo>
                    <a:pt x="0" y="173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7529" y="2357905"/>
            <a:ext cx="7973344" cy="1300508"/>
            <a:chOff x="0" y="0"/>
            <a:chExt cx="10631125" cy="17340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51090" y="0"/>
              <a:ext cx="5780035" cy="1734011"/>
            </a:xfrm>
            <a:custGeom>
              <a:avLst/>
              <a:gdLst/>
              <a:ahLst/>
              <a:cxnLst/>
              <a:rect r="r" b="b" t="t" l="l"/>
              <a:pathLst>
                <a:path h="1734011" w="5780035">
                  <a:moveTo>
                    <a:pt x="0" y="0"/>
                  </a:moveTo>
                  <a:lnTo>
                    <a:pt x="5780035" y="0"/>
                  </a:lnTo>
                  <a:lnTo>
                    <a:pt x="5780035" y="1734011"/>
                  </a:lnTo>
                  <a:lnTo>
                    <a:pt x="0" y="173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46125" y="0"/>
              <a:ext cx="5780035" cy="1734011"/>
            </a:xfrm>
            <a:custGeom>
              <a:avLst/>
              <a:gdLst/>
              <a:ahLst/>
              <a:cxnLst/>
              <a:rect r="r" b="b" t="t" l="l"/>
              <a:pathLst>
                <a:path h="1734011" w="5780035">
                  <a:moveTo>
                    <a:pt x="0" y="0"/>
                  </a:moveTo>
                  <a:lnTo>
                    <a:pt x="5780035" y="0"/>
                  </a:lnTo>
                  <a:lnTo>
                    <a:pt x="5780035" y="1734011"/>
                  </a:lnTo>
                  <a:lnTo>
                    <a:pt x="0" y="173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0035" cy="1734011"/>
            </a:xfrm>
            <a:custGeom>
              <a:avLst/>
              <a:gdLst/>
              <a:ahLst/>
              <a:cxnLst/>
              <a:rect r="r" b="b" t="t" l="l"/>
              <a:pathLst>
                <a:path h="1734011" w="5780035">
                  <a:moveTo>
                    <a:pt x="0" y="0"/>
                  </a:moveTo>
                  <a:lnTo>
                    <a:pt x="5780035" y="0"/>
                  </a:lnTo>
                  <a:lnTo>
                    <a:pt x="5780035" y="1734011"/>
                  </a:lnTo>
                  <a:lnTo>
                    <a:pt x="0" y="173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88209" y="2498955"/>
            <a:ext cx="7402663" cy="99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71"/>
              </a:lnSpc>
              <a:spcBef>
                <a:spcPct val="0"/>
              </a:spcBef>
            </a:pPr>
            <a:r>
              <a:rPr lang="en-US" sz="6476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ER DIAGRAM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8209" y="3982914"/>
            <a:ext cx="7402663" cy="99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71"/>
              </a:lnSpc>
              <a:spcBef>
                <a:spcPct val="0"/>
              </a:spcBef>
            </a:pPr>
            <a:r>
              <a:rPr lang="en-US" sz="6476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SCHEMA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2244" y="-235574"/>
            <a:ext cx="12020670" cy="10773525"/>
          </a:xfrm>
          <a:custGeom>
            <a:avLst/>
            <a:gdLst/>
            <a:ahLst/>
            <a:cxnLst/>
            <a:rect r="r" b="b" t="t" l="l"/>
            <a:pathLst>
              <a:path h="10773525" w="12020670">
                <a:moveTo>
                  <a:pt x="0" y="0"/>
                </a:moveTo>
                <a:lnTo>
                  <a:pt x="12020670" y="0"/>
                </a:lnTo>
                <a:lnTo>
                  <a:pt x="12020670" y="10773525"/>
                </a:lnTo>
                <a:lnTo>
                  <a:pt x="0" y="1077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2631" y="0"/>
            <a:ext cx="10756078" cy="10287000"/>
          </a:xfrm>
          <a:custGeom>
            <a:avLst/>
            <a:gdLst/>
            <a:ahLst/>
            <a:cxnLst/>
            <a:rect r="r" b="b" t="t" l="l"/>
            <a:pathLst>
              <a:path h="10287000" w="10756078">
                <a:moveTo>
                  <a:pt x="0" y="0"/>
                </a:moveTo>
                <a:lnTo>
                  <a:pt x="10756078" y="0"/>
                </a:lnTo>
                <a:lnTo>
                  <a:pt x="107560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86289"/>
            <a:ext cx="16230600" cy="142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9"/>
              </a:lnSpc>
            </a:pPr>
            <a:r>
              <a:rPr lang="en-US" sz="114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IMPLEMENTATION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410068" y="-3019701"/>
            <a:ext cx="21108136" cy="6039402"/>
          </a:xfrm>
          <a:custGeom>
            <a:avLst/>
            <a:gdLst/>
            <a:ahLst/>
            <a:cxnLst/>
            <a:rect r="r" b="b" t="t" l="l"/>
            <a:pathLst>
              <a:path h="6039402" w="21108136">
                <a:moveTo>
                  <a:pt x="0" y="0"/>
                </a:moveTo>
                <a:lnTo>
                  <a:pt x="21108136" y="0"/>
                </a:lnTo>
                <a:lnTo>
                  <a:pt x="21108136" y="6039402"/>
                </a:lnTo>
                <a:lnTo>
                  <a:pt x="0" y="6039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410068" y="7262811"/>
            <a:ext cx="21108136" cy="6039402"/>
          </a:xfrm>
          <a:custGeom>
            <a:avLst/>
            <a:gdLst/>
            <a:ahLst/>
            <a:cxnLst/>
            <a:rect r="r" b="b" t="t" l="l"/>
            <a:pathLst>
              <a:path h="6039402" w="21108136">
                <a:moveTo>
                  <a:pt x="0" y="0"/>
                </a:moveTo>
                <a:lnTo>
                  <a:pt x="21108136" y="0"/>
                </a:lnTo>
                <a:lnTo>
                  <a:pt x="21108136" y="6039402"/>
                </a:lnTo>
                <a:lnTo>
                  <a:pt x="0" y="6039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71831">
            <a:off x="6899769" y="7968436"/>
            <a:ext cx="1922477" cy="1905000"/>
          </a:xfrm>
          <a:custGeom>
            <a:avLst/>
            <a:gdLst/>
            <a:ahLst/>
            <a:cxnLst/>
            <a:rect r="r" b="b" t="t" l="l"/>
            <a:pathLst>
              <a:path h="1905000" w="1922477">
                <a:moveTo>
                  <a:pt x="0" y="0"/>
                </a:moveTo>
                <a:lnTo>
                  <a:pt x="1922477" y="0"/>
                </a:lnTo>
                <a:lnTo>
                  <a:pt x="1922477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79793">
            <a:off x="12167271" y="8160247"/>
            <a:ext cx="1716965" cy="2136494"/>
          </a:xfrm>
          <a:custGeom>
            <a:avLst/>
            <a:gdLst/>
            <a:ahLst/>
            <a:cxnLst/>
            <a:rect r="r" b="b" t="t" l="l"/>
            <a:pathLst>
              <a:path h="2136494" w="1716965">
                <a:moveTo>
                  <a:pt x="0" y="0"/>
                </a:moveTo>
                <a:lnTo>
                  <a:pt x="1716965" y="0"/>
                </a:lnTo>
                <a:lnTo>
                  <a:pt x="1716965" y="2136494"/>
                </a:lnTo>
                <a:lnTo>
                  <a:pt x="0" y="2136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3141697">
            <a:off x="3360393" y="8425593"/>
            <a:ext cx="2798046" cy="1665415"/>
          </a:xfrm>
          <a:custGeom>
            <a:avLst/>
            <a:gdLst/>
            <a:ahLst/>
            <a:cxnLst/>
            <a:rect r="r" b="b" t="t" l="l"/>
            <a:pathLst>
              <a:path h="1665415" w="2798046">
                <a:moveTo>
                  <a:pt x="2798045" y="1665414"/>
                </a:moveTo>
                <a:lnTo>
                  <a:pt x="0" y="1665414"/>
                </a:lnTo>
                <a:lnTo>
                  <a:pt x="0" y="0"/>
                </a:lnTo>
                <a:lnTo>
                  <a:pt x="2798045" y="0"/>
                </a:lnTo>
                <a:lnTo>
                  <a:pt x="2798045" y="166541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884799">
            <a:off x="14168129" y="285957"/>
            <a:ext cx="2601170" cy="1548233"/>
          </a:xfrm>
          <a:custGeom>
            <a:avLst/>
            <a:gdLst/>
            <a:ahLst/>
            <a:cxnLst/>
            <a:rect r="r" b="b" t="t" l="l"/>
            <a:pathLst>
              <a:path h="1548233" w="2601170">
                <a:moveTo>
                  <a:pt x="2601169" y="0"/>
                </a:moveTo>
                <a:lnTo>
                  <a:pt x="0" y="0"/>
                </a:lnTo>
                <a:lnTo>
                  <a:pt x="0" y="1548233"/>
                </a:lnTo>
                <a:lnTo>
                  <a:pt x="2601169" y="1548233"/>
                </a:lnTo>
                <a:lnTo>
                  <a:pt x="260116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07507" y="9098667"/>
            <a:ext cx="1108312" cy="1665800"/>
          </a:xfrm>
          <a:custGeom>
            <a:avLst/>
            <a:gdLst/>
            <a:ahLst/>
            <a:cxnLst/>
            <a:rect r="r" b="b" t="t" l="l"/>
            <a:pathLst>
              <a:path h="1665800" w="1108312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48398">
            <a:off x="9348477" y="7517733"/>
            <a:ext cx="2377153" cy="2339194"/>
          </a:xfrm>
          <a:custGeom>
            <a:avLst/>
            <a:gdLst/>
            <a:ahLst/>
            <a:cxnLst/>
            <a:rect r="r" b="b" t="t" l="l"/>
            <a:pathLst>
              <a:path h="2339194" w="2377153">
                <a:moveTo>
                  <a:pt x="0" y="0"/>
                </a:moveTo>
                <a:lnTo>
                  <a:pt x="2377153" y="0"/>
                </a:lnTo>
                <a:lnTo>
                  <a:pt x="2377153" y="2339195"/>
                </a:lnTo>
                <a:lnTo>
                  <a:pt x="0" y="233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71753" y="8146167"/>
            <a:ext cx="1433698" cy="1665800"/>
          </a:xfrm>
          <a:custGeom>
            <a:avLst/>
            <a:gdLst/>
            <a:ahLst/>
            <a:cxnLst/>
            <a:rect r="r" b="b" t="t" l="l"/>
            <a:pathLst>
              <a:path h="1665800" w="1433698">
                <a:moveTo>
                  <a:pt x="0" y="0"/>
                </a:moveTo>
                <a:lnTo>
                  <a:pt x="1433699" y="0"/>
                </a:lnTo>
                <a:lnTo>
                  <a:pt x="1433699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09429">
            <a:off x="8256276" y="9838352"/>
            <a:ext cx="2176735" cy="1143776"/>
          </a:xfrm>
          <a:custGeom>
            <a:avLst/>
            <a:gdLst/>
            <a:ahLst/>
            <a:cxnLst/>
            <a:rect r="r" b="b" t="t" l="l"/>
            <a:pathLst>
              <a:path h="1143776" w="2176735">
                <a:moveTo>
                  <a:pt x="0" y="0"/>
                </a:moveTo>
                <a:lnTo>
                  <a:pt x="2176736" y="0"/>
                </a:lnTo>
                <a:lnTo>
                  <a:pt x="2176736" y="1143776"/>
                </a:lnTo>
                <a:lnTo>
                  <a:pt x="0" y="11437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76348" y="8146167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3" y="0"/>
                </a:lnTo>
                <a:lnTo>
                  <a:pt x="978153" y="1082327"/>
                </a:lnTo>
                <a:lnTo>
                  <a:pt x="0" y="1082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88511" y="9489942"/>
            <a:ext cx="1169317" cy="1407275"/>
          </a:xfrm>
          <a:custGeom>
            <a:avLst/>
            <a:gdLst/>
            <a:ahLst/>
            <a:cxnLst/>
            <a:rect r="r" b="b" t="t" l="l"/>
            <a:pathLst>
              <a:path h="1407275" w="1169317">
                <a:moveTo>
                  <a:pt x="0" y="0"/>
                </a:moveTo>
                <a:lnTo>
                  <a:pt x="1169317" y="0"/>
                </a:lnTo>
                <a:lnTo>
                  <a:pt x="1169317" y="1407274"/>
                </a:lnTo>
                <a:lnTo>
                  <a:pt x="0" y="14072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-280921" y="7919125"/>
            <a:ext cx="2946346" cy="2978091"/>
          </a:xfrm>
          <a:custGeom>
            <a:avLst/>
            <a:gdLst/>
            <a:ahLst/>
            <a:cxnLst/>
            <a:rect r="r" b="b" t="t" l="l"/>
            <a:pathLst>
              <a:path h="2978091" w="2946346">
                <a:moveTo>
                  <a:pt x="2946346" y="0"/>
                </a:moveTo>
                <a:lnTo>
                  <a:pt x="0" y="0"/>
                </a:lnTo>
                <a:lnTo>
                  <a:pt x="0" y="2978091"/>
                </a:lnTo>
                <a:lnTo>
                  <a:pt x="2946346" y="2978091"/>
                </a:lnTo>
                <a:lnTo>
                  <a:pt x="2946346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1538079" y="7736986"/>
            <a:ext cx="739595" cy="818362"/>
          </a:xfrm>
          <a:custGeom>
            <a:avLst/>
            <a:gdLst/>
            <a:ahLst/>
            <a:cxnLst/>
            <a:rect r="r" b="b" t="t" l="l"/>
            <a:pathLst>
              <a:path h="818362" w="739595">
                <a:moveTo>
                  <a:pt x="739595" y="0"/>
                </a:moveTo>
                <a:lnTo>
                  <a:pt x="0" y="0"/>
                </a:lnTo>
                <a:lnTo>
                  <a:pt x="0" y="818362"/>
                </a:lnTo>
                <a:lnTo>
                  <a:pt x="739595" y="818362"/>
                </a:lnTo>
                <a:lnTo>
                  <a:pt x="73959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6064040">
            <a:off x="16418827" y="7924346"/>
            <a:ext cx="1169317" cy="1407275"/>
          </a:xfrm>
          <a:custGeom>
            <a:avLst/>
            <a:gdLst/>
            <a:ahLst/>
            <a:cxnLst/>
            <a:rect r="r" b="b" t="t" l="l"/>
            <a:pathLst>
              <a:path h="1407275" w="1169317">
                <a:moveTo>
                  <a:pt x="0" y="0"/>
                </a:moveTo>
                <a:lnTo>
                  <a:pt x="1169317" y="0"/>
                </a:lnTo>
                <a:lnTo>
                  <a:pt x="1169317" y="1407274"/>
                </a:lnTo>
                <a:lnTo>
                  <a:pt x="0" y="14072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431397" y="9811967"/>
            <a:ext cx="1564649" cy="1089565"/>
          </a:xfrm>
          <a:custGeom>
            <a:avLst/>
            <a:gdLst/>
            <a:ahLst/>
            <a:cxnLst/>
            <a:rect r="r" b="b" t="t" l="l"/>
            <a:pathLst>
              <a:path h="1089565" w="1564649">
                <a:moveTo>
                  <a:pt x="0" y="0"/>
                </a:moveTo>
                <a:lnTo>
                  <a:pt x="1564650" y="0"/>
                </a:lnTo>
                <a:lnTo>
                  <a:pt x="1564650" y="1089565"/>
                </a:lnTo>
                <a:lnTo>
                  <a:pt x="0" y="108956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16375" y="10040447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3" y="0"/>
                </a:lnTo>
                <a:lnTo>
                  <a:pt x="978153" y="1082327"/>
                </a:lnTo>
                <a:lnTo>
                  <a:pt x="0" y="1082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1571831">
            <a:off x="-394394" y="-242863"/>
            <a:ext cx="1922477" cy="1905000"/>
          </a:xfrm>
          <a:custGeom>
            <a:avLst/>
            <a:gdLst/>
            <a:ahLst/>
            <a:cxnLst/>
            <a:rect r="r" b="b" t="t" l="l"/>
            <a:pathLst>
              <a:path h="1905000" w="1922477">
                <a:moveTo>
                  <a:pt x="1922477" y="0"/>
                </a:moveTo>
                <a:lnTo>
                  <a:pt x="0" y="0"/>
                </a:lnTo>
                <a:lnTo>
                  <a:pt x="0" y="1905000"/>
                </a:lnTo>
                <a:lnTo>
                  <a:pt x="1922477" y="1905000"/>
                </a:lnTo>
                <a:lnTo>
                  <a:pt x="192247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608510" y="0"/>
            <a:ext cx="1745673" cy="1905000"/>
          </a:xfrm>
          <a:custGeom>
            <a:avLst/>
            <a:gdLst/>
            <a:ahLst/>
            <a:cxnLst/>
            <a:rect r="r" b="b" t="t" l="l"/>
            <a:pathLst>
              <a:path h="1905000" w="1745673">
                <a:moveTo>
                  <a:pt x="0" y="0"/>
                </a:moveTo>
                <a:lnTo>
                  <a:pt x="1745673" y="0"/>
                </a:lnTo>
                <a:lnTo>
                  <a:pt x="1745673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942047">
            <a:off x="5236369" y="-1110654"/>
            <a:ext cx="3242918" cy="3221299"/>
          </a:xfrm>
          <a:custGeom>
            <a:avLst/>
            <a:gdLst/>
            <a:ahLst/>
            <a:cxnLst/>
            <a:rect r="r" b="b" t="t" l="l"/>
            <a:pathLst>
              <a:path h="3221299" w="3242918">
                <a:moveTo>
                  <a:pt x="0" y="0"/>
                </a:moveTo>
                <a:lnTo>
                  <a:pt x="3242918" y="0"/>
                </a:lnTo>
                <a:lnTo>
                  <a:pt x="3242918" y="3221299"/>
                </a:lnTo>
                <a:lnTo>
                  <a:pt x="0" y="322129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2037673">
            <a:off x="16717037" y="434416"/>
            <a:ext cx="2178465" cy="1665800"/>
          </a:xfrm>
          <a:custGeom>
            <a:avLst/>
            <a:gdLst/>
            <a:ahLst/>
            <a:cxnLst/>
            <a:rect r="r" b="b" t="t" l="l"/>
            <a:pathLst>
              <a:path h="1665800" w="2178465">
                <a:moveTo>
                  <a:pt x="0" y="0"/>
                </a:moveTo>
                <a:lnTo>
                  <a:pt x="2178465" y="0"/>
                </a:lnTo>
                <a:lnTo>
                  <a:pt x="2178465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76348" y="-1075763"/>
            <a:ext cx="1108312" cy="1665800"/>
          </a:xfrm>
          <a:custGeom>
            <a:avLst/>
            <a:gdLst/>
            <a:ahLst/>
            <a:cxnLst/>
            <a:rect r="r" b="b" t="t" l="l"/>
            <a:pathLst>
              <a:path h="1665800" w="1108312">
                <a:moveTo>
                  <a:pt x="0" y="0"/>
                </a:moveTo>
                <a:lnTo>
                  <a:pt x="1108312" y="0"/>
                </a:lnTo>
                <a:lnTo>
                  <a:pt x="1108312" y="1665800"/>
                </a:lnTo>
                <a:lnTo>
                  <a:pt x="0" y="1665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9852" y="899081"/>
            <a:ext cx="1564649" cy="1089565"/>
          </a:xfrm>
          <a:custGeom>
            <a:avLst/>
            <a:gdLst/>
            <a:ahLst/>
            <a:cxnLst/>
            <a:rect r="r" b="b" t="t" l="l"/>
            <a:pathLst>
              <a:path h="1089565" w="1564649">
                <a:moveTo>
                  <a:pt x="0" y="0"/>
                </a:moveTo>
                <a:lnTo>
                  <a:pt x="1564649" y="0"/>
                </a:lnTo>
                <a:lnTo>
                  <a:pt x="1564649" y="1089565"/>
                </a:lnTo>
                <a:lnTo>
                  <a:pt x="0" y="108956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803873" y="1447483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3" y="0"/>
                </a:lnTo>
                <a:lnTo>
                  <a:pt x="978153" y="1082327"/>
                </a:lnTo>
                <a:lnTo>
                  <a:pt x="0" y="10823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9098766" y="-766719"/>
            <a:ext cx="1433698" cy="1665800"/>
          </a:xfrm>
          <a:custGeom>
            <a:avLst/>
            <a:gdLst/>
            <a:ahLst/>
            <a:cxnLst/>
            <a:rect r="r" b="b" t="t" l="l"/>
            <a:pathLst>
              <a:path h="1665800" w="1433698">
                <a:moveTo>
                  <a:pt x="1433698" y="0"/>
                </a:moveTo>
                <a:lnTo>
                  <a:pt x="0" y="0"/>
                </a:lnTo>
                <a:lnTo>
                  <a:pt x="0" y="1665800"/>
                </a:lnTo>
                <a:lnTo>
                  <a:pt x="1433698" y="1665800"/>
                </a:lnTo>
                <a:lnTo>
                  <a:pt x="143369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2509429">
            <a:off x="9257302" y="1170089"/>
            <a:ext cx="2176735" cy="1143776"/>
          </a:xfrm>
          <a:custGeom>
            <a:avLst/>
            <a:gdLst/>
            <a:ahLst/>
            <a:cxnLst/>
            <a:rect r="r" b="b" t="t" l="l"/>
            <a:pathLst>
              <a:path h="1143776" w="2176735">
                <a:moveTo>
                  <a:pt x="0" y="0"/>
                </a:moveTo>
                <a:lnTo>
                  <a:pt x="2176735" y="0"/>
                </a:lnTo>
                <a:lnTo>
                  <a:pt x="2176735" y="1143775"/>
                </a:lnTo>
                <a:lnTo>
                  <a:pt x="0" y="11437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07256" y="-221936"/>
            <a:ext cx="2220813" cy="2387731"/>
          </a:xfrm>
          <a:custGeom>
            <a:avLst/>
            <a:gdLst/>
            <a:ahLst/>
            <a:cxnLst/>
            <a:rect r="r" b="b" t="t" l="l"/>
            <a:pathLst>
              <a:path h="2387731" w="2220813">
                <a:moveTo>
                  <a:pt x="0" y="0"/>
                </a:moveTo>
                <a:lnTo>
                  <a:pt x="2220813" y="0"/>
                </a:lnTo>
                <a:lnTo>
                  <a:pt x="2220813" y="2387731"/>
                </a:lnTo>
                <a:lnTo>
                  <a:pt x="0" y="238773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0053715">
            <a:off x="13694166" y="1026398"/>
            <a:ext cx="987143" cy="1188027"/>
          </a:xfrm>
          <a:custGeom>
            <a:avLst/>
            <a:gdLst/>
            <a:ahLst/>
            <a:cxnLst/>
            <a:rect r="r" b="b" t="t" l="l"/>
            <a:pathLst>
              <a:path h="1188027" w="987143">
                <a:moveTo>
                  <a:pt x="0" y="0"/>
                </a:moveTo>
                <a:lnTo>
                  <a:pt x="987142" y="0"/>
                </a:lnTo>
                <a:lnTo>
                  <a:pt x="987142" y="1188027"/>
                </a:lnTo>
                <a:lnTo>
                  <a:pt x="0" y="11880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6519705" y="-318367"/>
            <a:ext cx="739595" cy="818362"/>
          </a:xfrm>
          <a:custGeom>
            <a:avLst/>
            <a:gdLst/>
            <a:ahLst/>
            <a:cxnLst/>
            <a:rect r="r" b="b" t="t" l="l"/>
            <a:pathLst>
              <a:path h="818362" w="739595">
                <a:moveTo>
                  <a:pt x="739595" y="0"/>
                </a:moveTo>
                <a:lnTo>
                  <a:pt x="0" y="0"/>
                </a:lnTo>
                <a:lnTo>
                  <a:pt x="0" y="818362"/>
                </a:lnTo>
                <a:lnTo>
                  <a:pt x="739595" y="818362"/>
                </a:lnTo>
                <a:lnTo>
                  <a:pt x="739595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957999">
            <a:off x="12471660" y="-2607403"/>
            <a:ext cx="13406625" cy="14262367"/>
          </a:xfrm>
          <a:custGeom>
            <a:avLst/>
            <a:gdLst/>
            <a:ahLst/>
            <a:cxnLst/>
            <a:rect r="r" b="b" t="t" l="l"/>
            <a:pathLst>
              <a:path h="14262367" w="13406625">
                <a:moveTo>
                  <a:pt x="13406625" y="0"/>
                </a:moveTo>
                <a:lnTo>
                  <a:pt x="0" y="0"/>
                </a:lnTo>
                <a:lnTo>
                  <a:pt x="0" y="14262367"/>
                </a:lnTo>
                <a:lnTo>
                  <a:pt x="13406625" y="14262367"/>
                </a:lnTo>
                <a:lnTo>
                  <a:pt x="134066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47813"/>
            <a:ext cx="15246530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886422">
            <a:off x="15980904" y="3686847"/>
            <a:ext cx="2264043" cy="2836500"/>
          </a:xfrm>
          <a:custGeom>
            <a:avLst/>
            <a:gdLst/>
            <a:ahLst/>
            <a:cxnLst/>
            <a:rect r="r" b="b" t="t" l="l"/>
            <a:pathLst>
              <a:path h="2836500" w="2264043">
                <a:moveTo>
                  <a:pt x="0" y="0"/>
                </a:moveTo>
                <a:lnTo>
                  <a:pt x="2264043" y="0"/>
                </a:lnTo>
                <a:lnTo>
                  <a:pt x="2264043" y="2836500"/>
                </a:lnTo>
                <a:lnTo>
                  <a:pt x="0" y="2836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391940">
            <a:off x="15181170" y="-219887"/>
            <a:ext cx="3278013" cy="2497250"/>
          </a:xfrm>
          <a:custGeom>
            <a:avLst/>
            <a:gdLst/>
            <a:ahLst/>
            <a:cxnLst/>
            <a:rect r="r" b="b" t="t" l="l"/>
            <a:pathLst>
              <a:path h="2497250" w="3278013">
                <a:moveTo>
                  <a:pt x="3278013" y="0"/>
                </a:moveTo>
                <a:lnTo>
                  <a:pt x="0" y="0"/>
                </a:lnTo>
                <a:lnTo>
                  <a:pt x="0" y="2497250"/>
                </a:lnTo>
                <a:lnTo>
                  <a:pt x="3278013" y="2497250"/>
                </a:lnTo>
                <a:lnTo>
                  <a:pt x="32780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783949"/>
            <a:ext cx="12926355" cy="523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903" indent="-343951" lvl="1">
              <a:lnSpc>
                <a:spcPts val="4142"/>
              </a:lnSpc>
              <a:buFont typeface="Arial"/>
              <a:buChar char="•"/>
            </a:pPr>
            <a:r>
              <a:rPr lang="en-US" b="true" sz="3186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 conclusion, the Student Information System (SIS) project provides a centralized, efficient, and user-friendly platform for managing essential educational data within an institution. </a:t>
            </a:r>
          </a:p>
          <a:p>
            <a:pPr algn="l" marL="687903" indent="-343951" lvl="1">
              <a:lnSpc>
                <a:spcPts val="4142"/>
              </a:lnSpc>
              <a:buFont typeface="Arial"/>
              <a:buChar char="•"/>
            </a:pPr>
            <a:r>
              <a:rPr lang="en-US" b="true" sz="3186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By integrating features for students, teachers, and administrators, the SIS significantly reduces manual tasks, enhances data accuracy, and improves communication across all user levels.  </a:t>
            </a:r>
          </a:p>
          <a:p>
            <a:pPr algn="l" marL="687903" indent="-343951" lvl="1">
              <a:lnSpc>
                <a:spcPts val="4142"/>
              </a:lnSpc>
              <a:buFont typeface="Arial"/>
              <a:buChar char="•"/>
            </a:pPr>
            <a:r>
              <a:rPr lang="en-US" b="true" sz="3186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Ultimately, the SIS is an invaluable tool that empowers institutions to meet the evolving demands of modern education.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1391940">
            <a:off x="15473919" y="7831576"/>
            <a:ext cx="3278013" cy="2497250"/>
          </a:xfrm>
          <a:custGeom>
            <a:avLst/>
            <a:gdLst/>
            <a:ahLst/>
            <a:cxnLst/>
            <a:rect r="r" b="b" t="t" l="l"/>
            <a:pathLst>
              <a:path h="2497250" w="3278013">
                <a:moveTo>
                  <a:pt x="3278013" y="0"/>
                </a:moveTo>
                <a:lnTo>
                  <a:pt x="0" y="0"/>
                </a:lnTo>
                <a:lnTo>
                  <a:pt x="0" y="2497250"/>
                </a:lnTo>
                <a:lnTo>
                  <a:pt x="3278013" y="2497250"/>
                </a:lnTo>
                <a:lnTo>
                  <a:pt x="32780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87395" y="2196309"/>
            <a:ext cx="1039866" cy="1251480"/>
          </a:xfrm>
          <a:custGeom>
            <a:avLst/>
            <a:gdLst/>
            <a:ahLst/>
            <a:cxnLst/>
            <a:rect r="r" b="b" t="t" l="l"/>
            <a:pathLst>
              <a:path h="1251480" w="1039866">
                <a:moveTo>
                  <a:pt x="0" y="0"/>
                </a:moveTo>
                <a:lnTo>
                  <a:pt x="1039867" y="0"/>
                </a:lnTo>
                <a:lnTo>
                  <a:pt x="1039867" y="1251480"/>
                </a:lnTo>
                <a:lnTo>
                  <a:pt x="0" y="12514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699999">
            <a:off x="17844926" y="6661150"/>
            <a:ext cx="1039866" cy="1251480"/>
          </a:xfrm>
          <a:custGeom>
            <a:avLst/>
            <a:gdLst/>
            <a:ahLst/>
            <a:cxnLst/>
            <a:rect r="r" b="b" t="t" l="l"/>
            <a:pathLst>
              <a:path h="1251480" w="1039866">
                <a:moveTo>
                  <a:pt x="1039866" y="0"/>
                </a:moveTo>
                <a:lnTo>
                  <a:pt x="0" y="0"/>
                </a:lnTo>
                <a:lnTo>
                  <a:pt x="0" y="1251480"/>
                </a:lnTo>
                <a:lnTo>
                  <a:pt x="1039866" y="1251480"/>
                </a:lnTo>
                <a:lnTo>
                  <a:pt x="103986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87395" y="6119986"/>
            <a:ext cx="978153" cy="1082327"/>
          </a:xfrm>
          <a:custGeom>
            <a:avLst/>
            <a:gdLst/>
            <a:ahLst/>
            <a:cxnLst/>
            <a:rect r="r" b="b" t="t" l="l"/>
            <a:pathLst>
              <a:path h="1082327" w="978153">
                <a:moveTo>
                  <a:pt x="0" y="0"/>
                </a:moveTo>
                <a:lnTo>
                  <a:pt x="978154" y="0"/>
                </a:lnTo>
                <a:lnTo>
                  <a:pt x="978154" y="1082328"/>
                </a:lnTo>
                <a:lnTo>
                  <a:pt x="0" y="10823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DAGU1jxQOPw</dc:identifier>
  <dcterms:modified xsi:type="dcterms:W3CDTF">2011-08-01T06:04:30Z</dcterms:modified>
  <cp:revision>1</cp:revision>
  <dc:title>STUDENT INFORMATION SYSTEM</dc:title>
</cp:coreProperties>
</file>